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8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3387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82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7716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11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21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4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37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3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2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7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4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4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0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5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57436-8E36-42F1-8682-1CDCF6422349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99BA54-5AE8-4506-87FB-26E3F2813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美妙主耶穌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Fairest Lord Jesus!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5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主更加光明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天地無物會可比倂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shines purer,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all the angels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can boast.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401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榮耀的君王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kun-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全世界當尊崇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se-kai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Beautiful Savior!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of all the nation!</a:t>
            </a:r>
          </a:p>
        </p:txBody>
      </p:sp>
    </p:spTree>
    <p:extLst>
      <p:ext uri="{BB962C8B-B14F-4D97-AF65-F5344CB8AC3E}">
        <p14:creationId xmlns:p14="http://schemas.microsoft.com/office/powerpoint/2010/main" val="190411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為着我罪甘願降世</a:t>
            </a:r>
            <a:r>
              <a:rPr lang="zh-TW" altLang="en-US" sz="41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榮耀和智慧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hui,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Son of God and Son of Man!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and honor,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520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恩典和慈悲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 tian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永永遠遠都屬於祢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adoration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and forever more be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581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美妙主耶穌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萬物祢在看顧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Fairest Lord Jesus!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Ruler of all nature</a:t>
            </a:r>
          </a:p>
        </p:txBody>
      </p:sp>
    </p:spTree>
    <p:extLst>
      <p:ext uri="{BB962C8B-B14F-4D97-AF65-F5344CB8AC3E}">
        <p14:creationId xmlns:p14="http://schemas.microsoft.com/office/powerpoint/2010/main" val="324330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57200"/>
            <a:ext cx="64008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是上帝成做世人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主我所仰望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Thou of God and man the Son!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 will I cherish,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513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主我所尊崇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我歡喜主做我君王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 will I honor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my soul’s glory, joy and crown!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46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青翠的草埔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chhau-po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花草上的甘露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Fair are the meadows.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Fairer still the woodlands</a:t>
            </a:r>
          </a:p>
        </p:txBody>
      </p:sp>
    </p:spTree>
    <p:extLst>
      <p:ext uri="{BB962C8B-B14F-4D97-AF65-F5344CB8AC3E}">
        <p14:creationId xmlns:p14="http://schemas.microsoft.com/office/powerpoint/2010/main" val="80884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春天美麗樹木香花</a:t>
            </a:r>
            <a:r>
              <a:rPr lang="zh-TW" altLang="en-US" sz="41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bi-le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主更加聖潔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Robed in the bloom-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garb of spring: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Fairer,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401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主更加清香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chheng-phang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憂傷的靈會得釋放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purer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makes the woe-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ful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heart to sing.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558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日頭照全地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Jit-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暗暝月亮美麗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am-  mi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bi- le,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Fair is the sunshine,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Fairer still the moon-light,</a:t>
            </a:r>
          </a:p>
        </p:txBody>
      </p:sp>
    </p:spTree>
    <p:extLst>
      <p:ext uri="{BB962C8B-B14F-4D97-AF65-F5344CB8AC3E}">
        <p14:creationId xmlns:p14="http://schemas.microsoft.com/office/powerpoint/2010/main" val="325041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天上星辰閃耀不停</a:t>
            </a:r>
            <a:r>
              <a:rPr lang="zh-TW" altLang="en-US" sz="41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siam-iau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bo-theng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主更加榮耀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all the twinkling starry host: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shines brighter,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319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267</TotalTime>
  <Words>462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khkl</dc:title>
  <dc:creator>GGC Tech</dc:creator>
  <cp:lastModifiedBy>ggctech</cp:lastModifiedBy>
  <cp:revision>24</cp:revision>
  <dcterms:created xsi:type="dcterms:W3CDTF">2017-09-27T05:58:03Z</dcterms:created>
  <dcterms:modified xsi:type="dcterms:W3CDTF">2018-06-02T09:05:25Z</dcterms:modified>
</cp:coreProperties>
</file>